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624" r:id="rId4"/>
  </p:sldMasterIdLst>
  <p:notesMasterIdLst>
    <p:notesMasterId r:id="rId6"/>
  </p:notesMasterIdLst>
  <p:sldIdLst>
    <p:sldId id="276" r:id="rId5"/>
  </p:sldIdLst>
  <p:sldSz cx="9144000" cy="6858000" type="screen4x3"/>
  <p:notesSz cx="6858000" cy="9144000"/>
  <p:defaultTextStyle>
    <a:defPPr>
      <a:defRPr lang="nb-NO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6D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iddels stil 2 – uthevin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iddels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iddels stil 2 – utheving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Middels stil 3 – utheving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699"/>
    <p:restoredTop sz="77534"/>
  </p:normalViewPr>
  <p:slideViewPr>
    <p:cSldViewPr snapToGrid="0" snapToObjects="1">
      <p:cViewPr varScale="1">
        <p:scale>
          <a:sx n="97" d="100"/>
          <a:sy n="97" d="100"/>
        </p:scale>
        <p:origin x="2104" y="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id Andreas Bjørge" userId="623d96a6-9d1a-4a7f-8e01-e2ddafae7d3c" providerId="ADAL" clId="{C1D4F23D-CB98-5458-98A6-785CAE4DEAE2}"/>
    <pc:docChg chg="modSld">
      <pc:chgData name="David Andreas Bjørge" userId="623d96a6-9d1a-4a7f-8e01-e2ddafae7d3c" providerId="ADAL" clId="{C1D4F23D-CB98-5458-98A6-785CAE4DEAE2}" dt="2026-06-24T13:37:21.602" v="3" actId="20577"/>
      <pc:docMkLst>
        <pc:docMk/>
      </pc:docMkLst>
      <pc:sldChg chg="modSp mod">
        <pc:chgData name="David Andreas Bjørge" userId="623d96a6-9d1a-4a7f-8e01-e2ddafae7d3c" providerId="ADAL" clId="{C1D4F23D-CB98-5458-98A6-785CAE4DEAE2}" dt="2026-06-24T13:37:21.602" v="3" actId="20577"/>
        <pc:sldMkLst>
          <pc:docMk/>
          <pc:sldMk cId="682187034" sldId="276"/>
        </pc:sldMkLst>
        <pc:spChg chg="mod">
          <ac:chgData name="David Andreas Bjørge" userId="623d96a6-9d1a-4a7f-8e01-e2ddafae7d3c" providerId="ADAL" clId="{C1D4F23D-CB98-5458-98A6-785CAE4DEAE2}" dt="2026-06-24T13:37:21.602" v="3" actId="20577"/>
          <ac:spMkLst>
            <pc:docMk/>
            <pc:sldMk cId="682187034" sldId="276"/>
            <ac:spMk id="4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33EDB4-05FB-F04B-9956-5F823B5F1F2D}" type="datetimeFigureOut">
              <a:rPr lang="nb-NO" smtClean="0"/>
              <a:t>24.06.2026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6B854F-58EE-B94F-8364-9905F64593F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90546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6B854F-58EE-B94F-8364-9905F64593F0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447350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E0BDD-44BD-484E-9900-DC13D13BBA8F}" type="datetimeFigureOut">
              <a:rPr lang="nb-NO" smtClean="0"/>
              <a:t>24.06.2026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7E14C-F228-954F-96A3-7DF92C8160F7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E0BDD-44BD-484E-9900-DC13D13BBA8F}" type="datetimeFigureOut">
              <a:rPr lang="nb-NO" smtClean="0"/>
              <a:t>24.06.2026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7E14C-F228-954F-96A3-7DF92C8160F7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E0BDD-44BD-484E-9900-DC13D13BBA8F}" type="datetimeFigureOut">
              <a:rPr lang="nb-NO" smtClean="0"/>
              <a:t>24.06.2026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7E14C-F228-954F-96A3-7DF92C8160F7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E0BDD-44BD-484E-9900-DC13D13BBA8F}" type="datetimeFigureOut">
              <a:rPr lang="nb-NO" smtClean="0"/>
              <a:t>24.06.2026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7E14C-F228-954F-96A3-7DF92C8160F7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E0BDD-44BD-484E-9900-DC13D13BBA8F}" type="datetimeFigureOut">
              <a:rPr lang="nb-NO" smtClean="0"/>
              <a:t>24.06.2026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7E14C-F228-954F-96A3-7DF92C8160F7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E0BDD-44BD-484E-9900-DC13D13BBA8F}" type="datetimeFigureOut">
              <a:rPr lang="nb-NO" smtClean="0"/>
              <a:t>24.06.2026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7E14C-F228-954F-96A3-7DF92C8160F7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E0BDD-44BD-484E-9900-DC13D13BBA8F}" type="datetimeFigureOut">
              <a:rPr lang="nb-NO" smtClean="0"/>
              <a:t>24.06.2026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7E14C-F228-954F-96A3-7DF92C8160F7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E0BDD-44BD-484E-9900-DC13D13BBA8F}" type="datetimeFigureOut">
              <a:rPr lang="nb-NO" smtClean="0"/>
              <a:t>24.06.2026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7E14C-F228-954F-96A3-7DF92C8160F7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E0BDD-44BD-484E-9900-DC13D13BBA8F}" type="datetimeFigureOut">
              <a:rPr lang="nb-NO" smtClean="0"/>
              <a:t>24.06.2026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7E14C-F228-954F-96A3-7DF92C8160F7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E0BDD-44BD-484E-9900-DC13D13BBA8F}" type="datetimeFigureOut">
              <a:rPr lang="nb-NO" smtClean="0"/>
              <a:t>24.06.2026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7E14C-F228-954F-96A3-7DF92C8160F7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Dra bildet til plassholderen eller klikk ikonet for å legge til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E0BDD-44BD-484E-9900-DC13D13BBA8F}" type="datetimeFigureOut">
              <a:rPr lang="nb-NO" smtClean="0"/>
              <a:t>24.06.2026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7E14C-F228-954F-96A3-7DF92C8160F7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7E0BDD-44BD-484E-9900-DC13D13BBA8F}" type="datetimeFigureOut">
              <a:rPr lang="nb-NO" smtClean="0"/>
              <a:t>24.06.2026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07E14C-F228-954F-96A3-7DF92C8160F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4219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25" r:id="rId1"/>
    <p:sldLayoutId id="2147484626" r:id="rId2"/>
    <p:sldLayoutId id="2147484627" r:id="rId3"/>
    <p:sldLayoutId id="2147484628" r:id="rId4"/>
    <p:sldLayoutId id="2147484629" r:id="rId5"/>
    <p:sldLayoutId id="2147484630" r:id="rId6"/>
    <p:sldLayoutId id="2147484631" r:id="rId7"/>
    <p:sldLayoutId id="2147484632" r:id="rId8"/>
    <p:sldLayoutId id="2147484633" r:id="rId9"/>
    <p:sldLayoutId id="2147484634" r:id="rId10"/>
    <p:sldLayoutId id="214748463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100000">
              <a:schemeClr val="bg1">
                <a:lumMod val="85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innhold 4294967294"/>
          <p:cNvSpPr txBox="1">
            <a:spLocks/>
          </p:cNvSpPr>
          <p:nvPr/>
        </p:nvSpPr>
        <p:spPr>
          <a:xfrm>
            <a:off x="462988" y="-124690"/>
            <a:ext cx="8229600" cy="10537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nb-NO" sz="2800" b="1" dirty="0">
                <a:solidFill>
                  <a:schemeClr val="tx2"/>
                </a:solidFill>
              </a:rPr>
              <a:t>Tidsplan skole, leksehjelp og SFO</a:t>
            </a:r>
          </a:p>
          <a:p>
            <a:pPr>
              <a:lnSpc>
                <a:spcPct val="150000"/>
              </a:lnSpc>
            </a:pPr>
            <a:r>
              <a:rPr lang="nb-NO" sz="2000" b="1" dirty="0">
                <a:solidFill>
                  <a:schemeClr val="tx2"/>
                </a:solidFill>
              </a:rPr>
              <a:t>Fra og med skoleåret  2026/2027</a:t>
            </a:r>
          </a:p>
        </p:txBody>
      </p:sp>
      <p:graphicFrame>
        <p:nvGraphicFramePr>
          <p:cNvPr id="9" name="Plassholder for innhold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4081318"/>
              </p:ext>
            </p:extLst>
          </p:nvPr>
        </p:nvGraphicFramePr>
        <p:xfrm>
          <a:off x="0" y="929031"/>
          <a:ext cx="9197848" cy="5560261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15778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018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600" dirty="0">
                          <a:effectLst/>
                        </a:rPr>
                        <a:t> </a:t>
                      </a:r>
                      <a:endParaRPr lang="nb-NO" sz="1600" dirty="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600" dirty="0">
                          <a:effectLst/>
                        </a:rPr>
                        <a:t>Mandag</a:t>
                      </a:r>
                      <a:endParaRPr lang="nb-NO" sz="1600" dirty="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600" dirty="0">
                          <a:effectLst/>
                        </a:rPr>
                        <a:t>Tirsdag</a:t>
                      </a:r>
                      <a:endParaRPr lang="nb-NO" sz="1600" dirty="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600" dirty="0">
                          <a:effectLst/>
                        </a:rPr>
                        <a:t>Onsdag</a:t>
                      </a:r>
                      <a:endParaRPr lang="nb-NO" sz="1600" dirty="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600" dirty="0">
                          <a:effectLst/>
                        </a:rPr>
                        <a:t>Torsdag</a:t>
                      </a:r>
                      <a:endParaRPr lang="nb-NO" sz="1600" dirty="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600" dirty="0">
                          <a:effectLst/>
                        </a:rPr>
                        <a:t>Fredag</a:t>
                      </a:r>
                      <a:endParaRPr lang="nb-NO" sz="1600" dirty="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64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  <a:latin typeface="+mn-lt"/>
                        </a:rPr>
                        <a:t>Leksehjelp</a:t>
                      </a:r>
                      <a:r>
                        <a:rPr lang="nb-NO" sz="1400" baseline="0" dirty="0">
                          <a:effectLst/>
                          <a:latin typeface="+mn-lt"/>
                        </a:rPr>
                        <a:t> </a:t>
                      </a:r>
                      <a:r>
                        <a:rPr lang="nb-NO" sz="1400" dirty="0">
                          <a:effectLst/>
                          <a:latin typeface="+mn-lt"/>
                        </a:rPr>
                        <a:t>morgen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  <a:latin typeface="+mn-lt"/>
                        </a:rPr>
                        <a:t>1.kl.</a:t>
                      </a:r>
                      <a:r>
                        <a:rPr lang="nb-NO" sz="1400" baseline="0" dirty="0">
                          <a:effectLst/>
                          <a:latin typeface="+mn-lt"/>
                        </a:rPr>
                        <a:t> - </a:t>
                      </a:r>
                      <a:r>
                        <a:rPr lang="nb-NO" sz="1400" dirty="0">
                          <a:effectLst/>
                          <a:latin typeface="+mn-lt"/>
                        </a:rPr>
                        <a:t>6. kl.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b-NO" sz="1400" dirty="0">
                        <a:effectLst/>
                        <a:latin typeface="+mn-lt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  <a:latin typeface="+mn-lt"/>
                        </a:rPr>
                        <a:t>07.15 – 08.15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nb-NO" sz="1400" dirty="0"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  <a:latin typeface="+mn-lt"/>
                        </a:rPr>
                        <a:t>07.15 – 08.15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  <a:latin typeface="+mn-lt"/>
                        </a:rPr>
                        <a:t>07.15 – 08.15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  <a:latin typeface="+mn-lt"/>
                        </a:rPr>
                        <a:t>07.15 – 08.15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  <a:latin typeface="+mn-lt"/>
                        </a:rPr>
                        <a:t>07.15 </a:t>
                      </a:r>
                      <a:r>
                        <a:rPr lang="nb-NO" sz="1400" dirty="0">
                          <a:effectLst/>
                          <a:latin typeface="+mn-lt"/>
                        </a:rPr>
                        <a:t>– 08.15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506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  <a:latin typeface="+mn-lt"/>
                        </a:rPr>
                        <a:t>Skolestart</a:t>
                      </a:r>
                      <a:endParaRPr lang="nb-NO" sz="1400" b="1" dirty="0"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  <a:latin typeface="+mn-lt"/>
                        </a:rPr>
                        <a:t>08.30</a:t>
                      </a:r>
                      <a:endParaRPr lang="nb-NO" sz="1400" dirty="0"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  <a:latin typeface="+mn-lt"/>
                        </a:rPr>
                        <a:t>08.30</a:t>
                      </a:r>
                      <a:endParaRPr lang="nb-NO" sz="1400" dirty="0"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  <a:latin typeface="+mn-lt"/>
                        </a:rPr>
                        <a:t>08.30</a:t>
                      </a:r>
                      <a:endParaRPr lang="nb-NO" sz="1400" dirty="0"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  <a:latin typeface="+mn-lt"/>
                        </a:rPr>
                        <a:t>08.30</a:t>
                      </a:r>
                      <a:endParaRPr lang="nb-NO" sz="1400" dirty="0"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  <a:latin typeface="+mn-lt"/>
                        </a:rPr>
                        <a:t>08.30</a:t>
                      </a:r>
                      <a:endParaRPr lang="nb-NO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506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  <a:latin typeface="+mn-lt"/>
                        </a:rPr>
                        <a:t>Skoleslutt</a:t>
                      </a:r>
                      <a:endParaRPr lang="nb-NO" sz="1400" b="1" dirty="0"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dirty="0">
                          <a:effectLst/>
                          <a:latin typeface="+mn-lt"/>
                        </a:rPr>
                        <a:t>1.kl – 4.kl:</a:t>
                      </a:r>
                      <a:r>
                        <a:rPr lang="nb-NO" sz="1400" baseline="0" dirty="0">
                          <a:effectLst/>
                          <a:latin typeface="+mn-lt"/>
                        </a:rPr>
                        <a:t> 14.00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b-NO" sz="1400" baseline="0" dirty="0">
                        <a:effectLst/>
                        <a:latin typeface="+mn-lt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dirty="0">
                          <a:effectLst/>
                          <a:latin typeface="+mn-lt"/>
                        </a:rPr>
                        <a:t>5.kl – 7.kl:</a:t>
                      </a:r>
                      <a:r>
                        <a:rPr lang="nb-NO" sz="1400" baseline="0" dirty="0">
                          <a:effectLst/>
                          <a:latin typeface="+mn-lt"/>
                        </a:rPr>
                        <a:t> 14.00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b-NO" sz="1400" baseline="0" dirty="0"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baseline="0" dirty="0"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8.kl – 10.kl: 14.00</a:t>
                      </a:r>
                      <a:endParaRPr lang="nb-NO" sz="1400" dirty="0"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1.kl – 4.kl:</a:t>
                      </a:r>
                      <a:r>
                        <a:rPr lang="nb-NO" sz="1400" b="0" baseline="0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 12.20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b-NO" sz="1400" b="0" baseline="0" dirty="0">
                        <a:effectLst/>
                        <a:latin typeface="+mn-lt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5.kl – 7.kl:</a:t>
                      </a:r>
                      <a:r>
                        <a:rPr lang="nb-NO" sz="1400" b="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nb-NO" sz="1400" b="0" baseline="0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13.30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b-NO" sz="1400" baseline="0" dirty="0"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8.kl – 10.kl: 14.00</a:t>
                      </a:r>
                      <a:endParaRPr lang="nb-NO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dirty="0">
                          <a:effectLst/>
                          <a:latin typeface="+mn-lt"/>
                        </a:rPr>
                        <a:t>1.kl – 4.kl:</a:t>
                      </a:r>
                      <a:r>
                        <a:rPr lang="nb-NO" sz="1400" baseline="0" dirty="0">
                          <a:effectLst/>
                          <a:latin typeface="+mn-lt"/>
                        </a:rPr>
                        <a:t> 14.00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b-NO" sz="1400" baseline="0" dirty="0">
                        <a:effectLst/>
                        <a:latin typeface="+mn-lt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dirty="0">
                          <a:effectLst/>
                          <a:latin typeface="+mn-lt"/>
                        </a:rPr>
                        <a:t>5.kl – 7.kl:</a:t>
                      </a:r>
                      <a:r>
                        <a:rPr lang="nb-NO" sz="1400" baseline="0" dirty="0">
                          <a:effectLst/>
                          <a:latin typeface="+mn-lt"/>
                        </a:rPr>
                        <a:t> 14.00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b-NO" sz="1400" baseline="0" dirty="0"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8.kl – 10.kl: </a:t>
                      </a:r>
                      <a:r>
                        <a:rPr lang="nb-NO" sz="1400" b="0" kern="1200" baseline="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14.30</a:t>
                      </a:r>
                      <a:endParaRPr lang="nb-NO" sz="1400" b="0" kern="1200" dirty="0">
                        <a:solidFill>
                          <a:schemeClr val="accent2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dirty="0">
                          <a:effectLst/>
                          <a:latin typeface="+mn-lt"/>
                        </a:rPr>
                        <a:t>1.kl – 4.kl:</a:t>
                      </a:r>
                      <a:r>
                        <a:rPr lang="nb-NO" sz="1400" baseline="0" dirty="0">
                          <a:effectLst/>
                          <a:latin typeface="+mn-lt"/>
                        </a:rPr>
                        <a:t> 14.00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b-NO" sz="1400" baseline="0" dirty="0">
                        <a:effectLst/>
                        <a:latin typeface="+mn-lt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dirty="0">
                          <a:effectLst/>
                          <a:latin typeface="+mn-lt"/>
                        </a:rPr>
                        <a:t>5.kl – 7.kl:</a:t>
                      </a:r>
                      <a:r>
                        <a:rPr lang="nb-NO" sz="1400" baseline="0" dirty="0">
                          <a:effectLst/>
                          <a:latin typeface="+mn-lt"/>
                        </a:rPr>
                        <a:t> 14.00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i="1" kern="1200" baseline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     </a:t>
                      </a:r>
                      <a:endParaRPr lang="nb-NO" sz="1400" baseline="0" dirty="0"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8.kl – 10.kl: 14.00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1.kl – 4.kl:</a:t>
                      </a:r>
                      <a:r>
                        <a:rPr lang="nb-NO" sz="1400" b="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nb-NO" sz="1400" b="0" baseline="0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11.20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b="0" baseline="0" dirty="0">
                          <a:effectLst/>
                          <a:latin typeface="+mn-lt"/>
                        </a:rPr>
                        <a:t>      </a:t>
                      </a:r>
                      <a:endParaRPr lang="nb-NO" sz="1400" b="0" i="1" baseline="0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5.kl – 7.kl:</a:t>
                      </a:r>
                      <a:r>
                        <a:rPr lang="nb-NO" sz="1400" b="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nb-NO" sz="1400" b="0" baseline="0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12.50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b-NO" sz="1400" b="0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8.kl og 10.kl: 14.00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6506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  <a:latin typeface="+mn-lt"/>
                        </a:rPr>
                        <a:t>Leksehjelp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  <a:latin typeface="+mn-lt"/>
                        </a:rPr>
                        <a:t>5.kl – 7.kl.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  <a:latin typeface="+mn-lt"/>
                        </a:rPr>
                        <a:t>8.kl - 10.kl </a:t>
                      </a:r>
                      <a:endParaRPr lang="nb-NO" sz="1400" dirty="0"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b-NO" sz="1400" dirty="0">
                        <a:effectLst/>
                        <a:latin typeface="+mn-lt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  <a:latin typeface="+mn-lt"/>
                        </a:rPr>
                        <a:t>14.00-15.00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dirty="0">
                          <a:effectLst/>
                          <a:latin typeface="+mn-lt"/>
                        </a:rPr>
                        <a:t>14.00-15.00</a:t>
                      </a:r>
                      <a:endParaRPr lang="nb-NO" sz="1400" dirty="0"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b-NO" sz="1400" dirty="0">
                        <a:effectLst/>
                        <a:latin typeface="+mn-lt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  <a:latin typeface="+mn-lt"/>
                        </a:rPr>
                        <a:t>14.00-15.00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dirty="0">
                          <a:effectLst/>
                          <a:latin typeface="+mn-lt"/>
                        </a:rPr>
                        <a:t>14.00-15.00</a:t>
                      </a:r>
                      <a:endParaRPr lang="nb-NO" sz="1400" dirty="0"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b-NO" sz="1400" dirty="0">
                        <a:effectLst/>
                        <a:latin typeface="+mn-lt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  <a:latin typeface="+mn-lt"/>
                        </a:rPr>
                        <a:t>14.00-15.00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b="1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14.30-15.30</a:t>
                      </a:r>
                      <a:endParaRPr lang="nb-NO" sz="1400" b="1" dirty="0">
                        <a:solidFill>
                          <a:schemeClr val="accent2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b-NO" sz="1400" dirty="0">
                        <a:effectLst/>
                        <a:latin typeface="+mn-lt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  <a:latin typeface="+mn-lt"/>
                        </a:rPr>
                        <a:t>14.00-15.00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dirty="0">
                          <a:effectLst/>
                          <a:latin typeface="+mn-lt"/>
                        </a:rPr>
                        <a:t>14.00-15.00</a:t>
                      </a:r>
                      <a:endParaRPr lang="nb-NO" sz="1400" dirty="0"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  <a:latin typeface="+mn-lt"/>
                        </a:rPr>
                        <a:t>Ingen leksehjelp </a:t>
                      </a:r>
                      <a:endParaRPr lang="nb-NO" sz="14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6506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  <a:latin typeface="+mn-lt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  <a:latin typeface="+mn-lt"/>
                        </a:rPr>
                        <a:t>SFO 1.kl – 4.kl.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  <a:latin typeface="+mn-lt"/>
                        </a:rPr>
                        <a:t> </a:t>
                      </a:r>
                      <a:endParaRPr lang="nb-NO" sz="14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  <a:latin typeface="+mn-lt"/>
                        </a:rPr>
                        <a:t>14.00 – 16.30</a:t>
                      </a:r>
                      <a:endParaRPr lang="nb-NO" sz="14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400" b="1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12.20</a:t>
                      </a:r>
                      <a:r>
                        <a:rPr lang="nb-NO" sz="1400" dirty="0">
                          <a:effectLst/>
                          <a:latin typeface="+mn-lt"/>
                        </a:rPr>
                        <a:t> – 16.30</a:t>
                      </a:r>
                      <a:endParaRPr lang="nb-NO" sz="14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  <a:latin typeface="+mn-lt"/>
                        </a:rPr>
                        <a:t>14.00 – 16.30</a:t>
                      </a:r>
                      <a:endParaRPr lang="nb-NO" sz="14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  <a:latin typeface="+mn-lt"/>
                        </a:rPr>
                        <a:t>14.00 – 16.30</a:t>
                      </a:r>
                      <a:endParaRPr lang="nb-NO" sz="14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400" b="1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11.20</a:t>
                      </a:r>
                      <a:r>
                        <a:rPr lang="nb-NO" sz="1400" dirty="0">
                          <a:effectLst/>
                          <a:latin typeface="+mn-lt"/>
                        </a:rPr>
                        <a:t> – 16.30</a:t>
                      </a:r>
                      <a:endParaRPr lang="nb-NO" sz="14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21870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B55635C52A30E4FB030673132089E8A" ma:contentTypeVersion="12" ma:contentTypeDescription="Opprett et nytt dokument." ma:contentTypeScope="" ma:versionID="808d01808bcdb32cdb6c933287c40339">
  <xsd:schema xmlns:xsd="http://www.w3.org/2001/XMLSchema" xmlns:xs="http://www.w3.org/2001/XMLSchema" xmlns:p="http://schemas.microsoft.com/office/2006/metadata/properties" xmlns:ns2="b81f49a2-73e9-4e63-b85d-e8610aa30034" xmlns:ns3="b46ab958-5400-4e40-9a12-afedf511e56a" targetNamespace="http://schemas.microsoft.com/office/2006/metadata/properties" ma:root="true" ma:fieldsID="7f9b77b83e9ebea24d523a50a5c77a45" ns2:_="" ns3:_="">
    <xsd:import namespace="b81f49a2-73e9-4e63-b85d-e8610aa30034"/>
    <xsd:import namespace="b46ab958-5400-4e40-9a12-afedf511e56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1f49a2-73e9-4e63-b85d-e8610aa3003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ildemerkelapper" ma:readOnly="false" ma:fieldId="{5cf76f15-5ced-4ddc-b409-7134ff3c332f}" ma:taxonomyMulti="true" ma:sspId="75671fa7-1625-4009-aa0f-8596294ecca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6ab958-5400-4e40-9a12-afedf511e56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42769093-863c-4aec-bad5-f693e9a2537b}" ma:internalName="TaxCatchAll" ma:showField="CatchAllData" ma:web="b46ab958-5400-4e40-9a12-afedf511e56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81f49a2-73e9-4e63-b85d-e8610aa30034">
      <Terms xmlns="http://schemas.microsoft.com/office/infopath/2007/PartnerControls"/>
    </lcf76f155ced4ddcb4097134ff3c332f>
    <TaxCatchAll xmlns="b46ab958-5400-4e40-9a12-afedf511e56a" xsi:nil="true"/>
  </documentManagement>
</p:properties>
</file>

<file path=customXml/itemProps1.xml><?xml version="1.0" encoding="utf-8"?>
<ds:datastoreItem xmlns:ds="http://schemas.openxmlformats.org/officeDocument/2006/customXml" ds:itemID="{CBAB8A18-6E89-4DD5-BF17-FDB352D06E5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B7E321F-2895-4455-8338-008D08F2730B}"/>
</file>

<file path=customXml/itemProps3.xml><?xml version="1.0" encoding="utf-8"?>
<ds:datastoreItem xmlns:ds="http://schemas.openxmlformats.org/officeDocument/2006/customXml" ds:itemID="{72A5BE07-8F6D-4464-924E-2C4F5D259627}">
  <ds:schemaRefs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terms/"/>
    <ds:schemaRef ds:uri="http://purl.org/dc/elements/1.1/"/>
    <ds:schemaRef ds:uri="b81f49a2-73e9-4e63-b85d-e8610aa30034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b46ab958-5400-4e40-9a12-afedf511e56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4451</TotalTime>
  <Words>240</Words>
  <Application>Microsoft Macintosh PowerPoint</Application>
  <PresentationFormat>Skjermfremvisning (4:3)</PresentationFormat>
  <Paragraphs>73</Paragraphs>
  <Slides>1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Microsoft Office-bruker</dc:creator>
  <cp:lastModifiedBy>David Andreas Bjørge</cp:lastModifiedBy>
  <cp:revision>17</cp:revision>
  <cp:lastPrinted>2023-01-24T06:40:09Z</cp:lastPrinted>
  <dcterms:created xsi:type="dcterms:W3CDTF">2019-09-10T08:52:42Z</dcterms:created>
  <dcterms:modified xsi:type="dcterms:W3CDTF">2026-06-24T13:37:24Z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0x0101009B55635C52A30E4FB030673132089E8A</vt:lpwstr>
  </property>
  <property fmtid="{D5CDD505-2E9C-101B-9397-08002B2CF9AE}" pid="3" name="MediaServiceImageTags">
    <vt:lpwstr/>
  </property>
</Properties>
</file>